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Averag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24" Type="http://schemas.openxmlformats.org/officeDocument/2006/relationships/font" Target="fonts/Average-regular.fntdata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f2a51396d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f2a51396d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f2a51396d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f2a51396d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f2a51396d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f2a51396d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f2a51396d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f2a51396d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f2a51396d2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f2a51396d2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122050" y="1848450"/>
            <a:ext cx="6390600" cy="19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Library Management System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6"/>
          <p:cNvSpPr txBox="1"/>
          <p:nvPr>
            <p:ph type="title"/>
          </p:nvPr>
        </p:nvSpPr>
        <p:spPr>
          <a:xfrm>
            <a:off x="751125" y="254625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311" name="Google Shape;311;p2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12" name="Google Shape;312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0" name="Google Shape;320;p26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2" name="Google Shape;322;p2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23" name="Google Shape;323;p2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7" name="Google Shape;327;p26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6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9" name="Google Shape;329;p26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30" name="Google Shape;330;p2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4" name="Google Shape;334;p26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35" name="Google Shape;335;p26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6" name="Google Shape;336;p26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37" name="Google Shape;337;p26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" name="Google Shape;341;p2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42" name="Google Shape;342;p26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3" name="Google Shape;343;p26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44" name="Google Shape;344;p26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6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46" name="Google Shape;346;p26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47" name="Google Shape;347;p26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48" name="Google Shape;348;p26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6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6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6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6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6" name="Google Shape;356;p26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Library Management System</a:t>
            </a:r>
            <a:endParaRPr/>
          </a:p>
        </p:txBody>
      </p:sp>
      <p:sp>
        <p:nvSpPr>
          <p:cNvPr id="234" name="Google Shape;234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Core Functionalities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Use case diagram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Class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Library Management System (LMS) is a perfect example of how object-oriented programming (OOP) principles can be applied to model a real-world system.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An LMS is essentially a digital tool that streamlines and automates various library processes.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It helps librarians efficiently organize,track, and manage library resources, while also providing patrons with easy access to information and materials.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Core Functionalities</a:t>
            </a:r>
            <a:endParaRPr/>
          </a:p>
        </p:txBody>
      </p:sp>
      <p:sp>
        <p:nvSpPr>
          <p:cNvPr id="249" name="Google Shape;249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2030400" y="1884425"/>
            <a:ext cx="5877300" cy="6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Adding, editing, and deleting book records.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Cataloging books with details like ISBN, title, author, publication date, genre, and subject.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2030400" y="36659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Maintaining book inventory and availability status.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5811350" y="1499525"/>
            <a:ext cx="3343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1551550" y="1089425"/>
            <a:ext cx="61383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Book Management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Core Functionalities</a:t>
            </a:r>
            <a:endParaRPr/>
          </a:p>
        </p:txBody>
      </p:sp>
      <p:sp>
        <p:nvSpPr>
          <p:cNvPr id="262" name="Google Shape;262;p21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2030400" y="1884425"/>
            <a:ext cx="5877300" cy="6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Registering new members and updating member information.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4" name="Google Shape;264;p21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5" name="Google Shape;265;p21"/>
          <p:cNvSpPr txBox="1"/>
          <p:nvPr>
            <p:ph idx="1" type="body"/>
          </p:nvPr>
        </p:nvSpPr>
        <p:spPr>
          <a:xfrm>
            <a:off x="2030400" y="27437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Managing member types (students, faculty, staff, public).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6" name="Google Shape;266;p21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7" name="Google Shape;267;p21"/>
          <p:cNvSpPr txBox="1"/>
          <p:nvPr>
            <p:ph idx="1" type="body"/>
          </p:nvPr>
        </p:nvSpPr>
        <p:spPr>
          <a:xfrm>
            <a:off x="2030400" y="36659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Tracking membership expiration and renewal.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" name="Google Shape;268;p21"/>
          <p:cNvSpPr txBox="1"/>
          <p:nvPr/>
        </p:nvSpPr>
        <p:spPr>
          <a:xfrm>
            <a:off x="5811350" y="1499525"/>
            <a:ext cx="3343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1"/>
          <p:cNvSpPr txBox="1"/>
          <p:nvPr/>
        </p:nvSpPr>
        <p:spPr>
          <a:xfrm>
            <a:off x="1551550" y="1089425"/>
            <a:ext cx="61383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Member Management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Core Functionalities</a:t>
            </a:r>
            <a:endParaRPr/>
          </a:p>
        </p:txBody>
      </p:sp>
      <p:sp>
        <p:nvSpPr>
          <p:cNvPr id="275" name="Google Shape;275;p22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6" name="Google Shape;276;p22"/>
          <p:cNvSpPr txBox="1"/>
          <p:nvPr>
            <p:ph idx="1" type="body"/>
          </p:nvPr>
        </p:nvSpPr>
        <p:spPr>
          <a:xfrm>
            <a:off x="2030400" y="1884425"/>
            <a:ext cx="5877300" cy="6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Issuing, renewing, and returning books.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7" name="Google Shape;277;p22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8" name="Google Shape;278;p22"/>
          <p:cNvSpPr txBox="1"/>
          <p:nvPr>
            <p:ph idx="1" type="body"/>
          </p:nvPr>
        </p:nvSpPr>
        <p:spPr>
          <a:xfrm>
            <a:off x="2030400" y="27645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Generating overdue notices and calculating fines.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9" name="Google Shape;279;p2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0" name="Google Shape;280;p22"/>
          <p:cNvSpPr txBox="1"/>
          <p:nvPr>
            <p:ph idx="1" type="body"/>
          </p:nvPr>
        </p:nvSpPr>
        <p:spPr>
          <a:xfrm>
            <a:off x="2030400" y="36659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Placing holds on books.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1" name="Google Shape;281;p22"/>
          <p:cNvSpPr txBox="1"/>
          <p:nvPr/>
        </p:nvSpPr>
        <p:spPr>
          <a:xfrm>
            <a:off x="5811350" y="1499525"/>
            <a:ext cx="3343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22"/>
          <p:cNvSpPr txBox="1"/>
          <p:nvPr/>
        </p:nvSpPr>
        <p:spPr>
          <a:xfrm>
            <a:off x="1551550" y="1089425"/>
            <a:ext cx="61383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Circulation Management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Core Functionalities</a:t>
            </a:r>
            <a:endParaRPr/>
          </a:p>
        </p:txBody>
      </p:sp>
      <p:sp>
        <p:nvSpPr>
          <p:cNvPr id="288" name="Google Shape;288;p23"/>
          <p:cNvSpPr txBox="1"/>
          <p:nvPr/>
        </p:nvSpPr>
        <p:spPr>
          <a:xfrm>
            <a:off x="1297500" y="22199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9" name="Google Shape;289;p23"/>
          <p:cNvSpPr txBox="1"/>
          <p:nvPr>
            <p:ph idx="1" type="body"/>
          </p:nvPr>
        </p:nvSpPr>
        <p:spPr>
          <a:xfrm>
            <a:off x="2030400" y="2360700"/>
            <a:ext cx="5877300" cy="6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Creating and maintaining a library catalog.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0" name="Google Shape;290;p23"/>
          <p:cNvSpPr txBox="1"/>
          <p:nvPr/>
        </p:nvSpPr>
        <p:spPr>
          <a:xfrm>
            <a:off x="1297500" y="31347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1" name="Google Shape;291;p23"/>
          <p:cNvSpPr txBox="1"/>
          <p:nvPr>
            <p:ph idx="1" type="body"/>
          </p:nvPr>
        </p:nvSpPr>
        <p:spPr>
          <a:xfrm>
            <a:off x="2030400" y="32408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Providing search functionalities for books, members, and other library resources.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2" name="Google Shape;292;p23"/>
          <p:cNvSpPr txBox="1"/>
          <p:nvPr/>
        </p:nvSpPr>
        <p:spPr>
          <a:xfrm>
            <a:off x="5811350" y="1975800"/>
            <a:ext cx="3343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3"/>
          <p:cNvSpPr txBox="1"/>
          <p:nvPr/>
        </p:nvSpPr>
        <p:spPr>
          <a:xfrm>
            <a:off x="1551550" y="1089425"/>
            <a:ext cx="61383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</a:rPr>
              <a:t>Cataloging and Search</a:t>
            </a:r>
            <a:endParaRPr b="1"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Diagram</a:t>
            </a:r>
            <a:endParaRPr/>
          </a:p>
        </p:txBody>
      </p:sp>
      <p:pic>
        <p:nvPicPr>
          <p:cNvPr id="299" name="Google Shape;2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300" y="1070300"/>
            <a:ext cx="7125276" cy="396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r>
              <a:rPr lang="en-GB"/>
              <a:t> Diagram</a:t>
            </a:r>
            <a:endParaRPr/>
          </a:p>
        </p:txBody>
      </p:sp>
      <p:pic>
        <p:nvPicPr>
          <p:cNvPr id="305" name="Google Shape;30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1275" y="1204400"/>
            <a:ext cx="5581725" cy="374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